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66" r:id="rId6"/>
    <p:sldId id="270" r:id="rId7"/>
    <p:sldId id="268" r:id="rId8"/>
    <p:sldId id="262" r:id="rId9"/>
    <p:sldId id="265" r:id="rId10"/>
    <p:sldId id="263" r:id="rId11"/>
    <p:sldId id="264" r:id="rId12"/>
    <p:sldId id="259" r:id="rId13"/>
    <p:sldId id="260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7"/>
    <p:restoredTop sz="94508"/>
  </p:normalViewPr>
  <p:slideViewPr>
    <p:cSldViewPr snapToGrid="0" snapToObjects="1">
      <p:cViewPr varScale="1">
        <p:scale>
          <a:sx n="94" d="100"/>
          <a:sy n="94" d="100"/>
        </p:scale>
        <p:origin x="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D6724-2759-8A4E-A1D2-BFFB54AD7A92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99FCE-F416-C142-BB18-4FD7471A85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2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99FCE-F416-C142-BB18-4FD7471A852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08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99FCE-F416-C142-BB18-4FD7471A852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31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D16A7-F761-652C-ED0E-EAA6023B6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078B99-4B2C-7F76-42C3-A8A971E97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25882-1743-5E24-C151-16093E5D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6C122D-04D0-8F38-D961-09354633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D599BE-4004-62F3-4419-259C97B1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70038-4763-AC0C-65AE-BDFBF3C5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7176E2-14E5-172A-D22D-9A2DF2B04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1262A-E3A2-E13D-7171-F3567EA3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C32C26-63BE-7275-1BDB-6510B777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A81FA-6799-737D-3D59-C7950613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82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26C1A2-2F79-4E8E-3593-9FE69B4E9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51D980-88EE-D2C4-1D8A-1E53D5614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7B943-9540-15A4-6D47-FDFFB52B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A43E7-DD14-0200-3955-DE915F76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1AE4FA-2AE4-CF7D-C36A-35DE3C19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4ACE9-0AF9-83FF-A249-5E926E16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F04E9A-C80E-C7EC-5E25-2967A8BF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BADEF-5B1C-58A8-186F-41DFF574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26FC0D-E19B-693E-87E7-67FCE6B0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E55239-E440-8C34-5262-3DD2A638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06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4E952-384F-F304-BF5A-D03F875A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320F62-FA0C-97D1-DBE9-546C9C2AC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84A7C-440E-655F-C21F-73FA1539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DBA86-3E03-3172-9736-0E179978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1DB8C7-BB60-482B-0F30-D3A854CB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7B195-6805-4763-B7E8-E283B251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BED743-16F4-E743-C4AA-C6D705F15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059F47-7922-7C1D-7386-33F3DA1BC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67F86F-2F2E-B5CB-514D-4B7BFFD2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F237EA-4FC6-2E10-482A-8DC0D183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5EAA8B-6D13-33A6-72A7-B38855D1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03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37AE20-FE7B-EF1A-DACC-3B1EAAD5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829798-D72E-5F45-D1DA-DF64FE11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7960A8-BA41-2392-6A3F-E47D66D8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458533-E560-2939-1EC6-3419BA5A7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5B7E2E-D2F4-7EBE-A01A-3DBEEE892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19135C-5569-1A02-157D-A96B4F73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5C27CB-7E18-AE52-3E5F-D7416EBA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C74674-A23F-8591-BB30-85A63E32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28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17220-FA34-7C56-4F1B-8D7AAAA2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185D36-1B8E-A5A6-62A1-674FF1C5F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FF7C8E-727F-6E0F-C88A-6D1ECF29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084911-2363-750C-66DA-F2ADC9EE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0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312B66-4940-26D0-262E-CDECD2E5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6E221B-2E2B-F3F3-C00D-672CEBF1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863861-34B5-9F13-7180-616E99B1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86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4EE5A-168A-B3FC-181F-6D88E3D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6B81C2-7B0C-D70F-A881-2F3BC26E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07EEFC-8BF8-323C-78D5-E80C65996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D49D9D-EC97-0578-7BB6-EEC60E74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874DD6-B373-3ECE-F376-EF5D2527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BA9D6C-CB31-3393-F50A-19265EE1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50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B8CEF-6080-AF04-3B2F-A8FA2D6E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653DBA-589F-D6C1-16D5-FB8EA37D5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8F679D-26F7-4ED1-EEE0-A0EBBEE67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9222C8-5710-3602-A593-592E7D2D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4FD48F-904A-DB89-4996-5375C7B1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F21EA3-52DA-1C8D-EE2E-E2610BC0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4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93AF5A-6173-DA6D-80F1-F09408B92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7C3EDB-D4AD-6820-5FF4-4EB134166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E76C69-A9E5-443E-81BE-712C7AA6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F8A2-1289-7146-97E6-766693E6A920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8D87D7-C943-9979-B16E-D40B3ABE5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42D3DC-68D1-286F-C274-067E8B214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DCC5-3175-BF45-AFF6-D557FD1C6A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06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eilformationcoaching.com/" TargetMode="External"/><Relationship Id="rId5" Type="http://schemas.openxmlformats.org/officeDocument/2006/relationships/hyperlink" Target="https://twitter.com/dehaldatdulys" TargetMode="External"/><Relationship Id="rId4" Type="http://schemas.openxmlformats.org/officeDocument/2006/relationships/hyperlink" Target="https://www.linkedin.com/in/conselformationcoach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A788C9-354A-175E-4985-9F1FC769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60" y="2072640"/>
            <a:ext cx="3596264" cy="19164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0FB3CF0-1AB5-D45A-2FE4-A8459A303994}"/>
              </a:ext>
            </a:extLst>
          </p:cNvPr>
          <p:cNvSpPr txBox="1"/>
          <p:nvPr/>
        </p:nvSpPr>
        <p:spPr>
          <a:xfrm>
            <a:off x="4249321" y="3712071"/>
            <a:ext cx="29706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certification qualité a été délivrée au titre </a:t>
            </a:r>
          </a:p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catégorie 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84905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BC1C4-916F-1217-E167-9972ACA2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DEEA4BB-ADB3-7890-E053-1F0CB192A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864" y="4119354"/>
            <a:ext cx="845512" cy="8455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C9E8D6-A95D-24FA-05D9-F1A9927D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153" y="1917187"/>
            <a:ext cx="1337156" cy="13371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C42EAE-D764-8D19-5CB4-987A4D137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356" y="3004936"/>
            <a:ext cx="990749" cy="9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BC1C4-916F-1217-E167-9972ACA2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DEEA4BB-ADB3-7890-E053-1F0CB192A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975" y="3254343"/>
            <a:ext cx="845512" cy="8455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C9E8D6-A95D-24FA-05D9-F1A9927D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71" y="4848134"/>
            <a:ext cx="1337156" cy="13371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C42EAE-D764-8D19-5CB4-987A4D137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75" y="4099855"/>
            <a:ext cx="990749" cy="9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8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C9328C2-DC8E-E39E-AE8C-C828A1CE1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25083"/>
            <a:ext cx="10905066" cy="34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140E04D-D14F-84A8-F15F-A9679813C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326" y="1156815"/>
            <a:ext cx="6836323" cy="37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7D72B91-AB0D-FE8A-E23B-AC9465928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46" y="346167"/>
            <a:ext cx="665022" cy="158894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D3E266-F52F-2A3F-AA2C-498B5E830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4208" y="612165"/>
            <a:ext cx="3251032" cy="1015947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7AAF9D-787B-A57C-E859-1361FC78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106" y="835350"/>
            <a:ext cx="3286884" cy="566988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7A26C6-DE55-5C3A-D07A-9D498DB63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74" y="2639045"/>
            <a:ext cx="2902164" cy="15889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88D72F-A4DA-A1D7-4766-83D004954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5117646"/>
            <a:ext cx="3225770" cy="12084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0AAA96-2CF7-62B8-19FC-BAFF37EB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2840391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A226707-9753-DC5F-0D39-1576864DD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005" y="2636436"/>
            <a:ext cx="1351055" cy="38753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4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2FD77B-FED1-5DA7-6445-04C5B4F75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323" y="1876667"/>
            <a:ext cx="7304048" cy="235522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0AF9AE-CA27-3844-E495-5AF6E176225E}"/>
              </a:ext>
            </a:extLst>
          </p:cNvPr>
          <p:cNvSpPr txBox="1"/>
          <p:nvPr/>
        </p:nvSpPr>
        <p:spPr>
          <a:xfrm>
            <a:off x="6000062" y="3652025"/>
            <a:ext cx="29706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certification qualité a été délivrée au titre </a:t>
            </a:r>
          </a:p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catégorie  </a:t>
            </a:r>
            <a:r>
              <a:rPr lang="fr-F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170792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F0085-7747-13D1-1298-FB9B7814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8A24EF0-81AD-8CF9-3822-34FCEFD9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055" y="2684812"/>
            <a:ext cx="9200745" cy="17792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3112B1-85B7-8497-81D4-DDD4DE34F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94" y="2684812"/>
            <a:ext cx="532161" cy="15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6676C1-FD4F-F135-3E80-0981564D1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15" y="736837"/>
            <a:ext cx="1587500" cy="1587500"/>
          </a:xfr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5AE0DF34-0AC8-E2F7-CD26-0C61EB77A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591" y="736837"/>
            <a:ext cx="3949431" cy="12735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0A21B9-720D-9391-CCB5-9484400ADFBB}"/>
              </a:ext>
            </a:extLst>
          </p:cNvPr>
          <p:cNvSpPr txBox="1"/>
          <p:nvPr/>
        </p:nvSpPr>
        <p:spPr>
          <a:xfrm>
            <a:off x="5847662" y="1862672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certification qualité a été délivrée au titre </a:t>
            </a:r>
          </a:p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catégorie  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de formation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F4786C-8F09-87D9-A550-BDE21F897484}"/>
              </a:ext>
            </a:extLst>
          </p:cNvPr>
          <p:cNvSpPr txBox="1"/>
          <p:nvPr/>
        </p:nvSpPr>
        <p:spPr>
          <a:xfrm>
            <a:off x="2067244" y="736837"/>
            <a:ext cx="3780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HALDAT CONSULTING</a:t>
            </a:r>
          </a:p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Cabinet de conseil</a:t>
            </a:r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&amp; Ressources Humaines</a:t>
            </a:r>
          </a:p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Myriana de Haldat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06 35 42 10 38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90809F-508B-941D-D028-A1ECDBEDE556}"/>
              </a:ext>
            </a:extLst>
          </p:cNvPr>
          <p:cNvSpPr txBox="1"/>
          <p:nvPr/>
        </p:nvSpPr>
        <p:spPr>
          <a:xfrm>
            <a:off x="1990165" y="4773706"/>
            <a:ext cx="3713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/>
              </a:rPr>
              <a:t>Myriana de Haldat | Management RH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 00 33 6 35 42 10 38 </a:t>
            </a:r>
            <a:br>
              <a:rPr lang="fr-FR" dirty="0">
                <a:effectLst/>
              </a:rPr>
            </a:br>
            <a:r>
              <a:rPr lang="fr-FR" dirty="0" err="1">
                <a:effectLst/>
              </a:rPr>
              <a:t>myriana@me.com</a:t>
            </a:r>
            <a:br>
              <a:rPr lang="fr-FR" dirty="0">
                <a:effectLst/>
              </a:rPr>
            </a:br>
            <a:r>
              <a:rPr lang="fr-FR" dirty="0">
                <a:effectLst/>
                <a:hlinkClick r:id="rId4"/>
              </a:rPr>
              <a:t>Linkedin</a:t>
            </a:r>
            <a:r>
              <a:rPr lang="fr-FR" dirty="0">
                <a:effectLst/>
              </a:rPr>
              <a:t> |</a:t>
            </a:r>
            <a:r>
              <a:rPr lang="fr-FR" dirty="0">
                <a:effectLst/>
                <a:hlinkClick r:id="rId5"/>
              </a:rPr>
              <a:t>Twitter</a:t>
            </a:r>
            <a:r>
              <a:rPr lang="fr-FR" dirty="0">
                <a:effectLst/>
              </a:rPr>
              <a:t>| </a:t>
            </a:r>
            <a:r>
              <a:rPr lang="fr-FR" dirty="0">
                <a:effectLst/>
                <a:hlinkClick r:id="rId6"/>
              </a:rPr>
              <a:t>Site Web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83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6676C1-FD4F-F135-3E80-0981564D1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815" y="913443"/>
            <a:ext cx="1410894" cy="1410894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0A21B9-720D-9391-CCB5-9484400ADFBB}"/>
              </a:ext>
            </a:extLst>
          </p:cNvPr>
          <p:cNvSpPr txBox="1"/>
          <p:nvPr/>
        </p:nvSpPr>
        <p:spPr>
          <a:xfrm>
            <a:off x="7799295" y="1862672"/>
            <a:ext cx="297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certification qualité a été délivrée au titre </a:t>
            </a:r>
          </a:p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catégorie  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de formation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F4786C-8F09-87D9-A550-BDE21F897484}"/>
              </a:ext>
            </a:extLst>
          </p:cNvPr>
          <p:cNvSpPr txBox="1"/>
          <p:nvPr/>
        </p:nvSpPr>
        <p:spPr>
          <a:xfrm>
            <a:off x="1916061" y="760980"/>
            <a:ext cx="30996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HALDAT CONSULTING</a:t>
            </a:r>
          </a:p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77"/>
                <a:cs typeface="Times New Roman" panose="02020603050405020304" pitchFamily="18" charset="0"/>
              </a:rPr>
              <a:t>Cabinet de conseil</a:t>
            </a:r>
            <a:r>
              <a:rPr lang="fr-FR" sz="2000" b="1" dirty="0">
                <a:solidFill>
                  <a:srgbClr val="002060"/>
                </a:solidFill>
                <a:latin typeface="Bradley Hand ITC" panose="03070402050302030203" pitchFamily="66" charset="77"/>
                <a:cs typeface="Times New Roman" panose="02020603050405020304" pitchFamily="18" charset="0"/>
              </a:rPr>
              <a:t> 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RH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 Humaines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614BDD-B6C9-0DD9-1D66-BCB1D9C9116E}"/>
              </a:ext>
            </a:extLst>
          </p:cNvPr>
          <p:cNvSpPr txBox="1"/>
          <p:nvPr/>
        </p:nvSpPr>
        <p:spPr>
          <a:xfrm>
            <a:off x="5252432" y="913443"/>
            <a:ext cx="2296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Myriana de Haldat</a:t>
            </a:r>
          </a:p>
          <a:p>
            <a:r>
              <a:rPr lang="fr-FR" sz="2000" b="1" dirty="0">
                <a:solidFill>
                  <a:srgbClr val="002060"/>
                </a:solidFill>
                <a:latin typeface="Bradley Hand ITC" panose="03070402050302030203" pitchFamily="66" charset="77"/>
                <a:cs typeface="Times New Roman" panose="02020603050405020304" pitchFamily="18" charset="0"/>
              </a:rPr>
              <a:t>Dirigeante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06 35 42 10 38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B9978F-1B4E-9CF4-C36D-A85A7BA0C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96" y="1929106"/>
            <a:ext cx="1133728" cy="4260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03A5D-782C-ED41-8702-7AF8FBCB5E2B}"/>
              </a:ext>
            </a:extLst>
          </p:cNvPr>
          <p:cNvSpPr/>
          <p:nvPr/>
        </p:nvSpPr>
        <p:spPr>
          <a:xfrm>
            <a:off x="5099075" y="935095"/>
            <a:ext cx="70035" cy="927577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4739F4-5E54-380A-42EE-46A47852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363" y="4790120"/>
            <a:ext cx="1105274" cy="1105274"/>
          </a:xfrm>
          <a:prstGeom prst="rect">
            <a:avLst/>
          </a:prstGeom>
        </p:spPr>
      </p:pic>
      <p:pic>
        <p:nvPicPr>
          <p:cNvPr id="4" name="Image 3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05B29727-B6BB-BF93-5C49-2173F3DDD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82" y="2531213"/>
            <a:ext cx="3499849" cy="1749926"/>
          </a:xfrm>
          <a:prstGeom prst="rect">
            <a:avLst/>
          </a:prstGeom>
        </p:spPr>
      </p:pic>
      <p:pic>
        <p:nvPicPr>
          <p:cNvPr id="14" name="Espace réservé du contenu 4">
            <a:extLst>
              <a:ext uri="{FF2B5EF4-FFF2-40B4-BE49-F238E27FC236}">
                <a16:creationId xmlns:a16="http://schemas.microsoft.com/office/drawing/2014/main" id="{155623E3-58A4-CC8E-A0DF-980BFF6B5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328" y="622854"/>
            <a:ext cx="4102535" cy="13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6676C1-FD4F-F135-3E80-0981564D1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4812" y="5189947"/>
            <a:ext cx="1410894" cy="1410894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0A21B9-720D-9391-CCB5-9484400ADFBB}"/>
              </a:ext>
            </a:extLst>
          </p:cNvPr>
          <p:cNvSpPr txBox="1"/>
          <p:nvPr/>
        </p:nvSpPr>
        <p:spPr>
          <a:xfrm>
            <a:off x="735505" y="4111918"/>
            <a:ext cx="297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certification qualité a été délivrée au titre </a:t>
            </a:r>
          </a:p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catégorie  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de formation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F4786C-8F09-87D9-A550-BDE21F897484}"/>
              </a:ext>
            </a:extLst>
          </p:cNvPr>
          <p:cNvSpPr txBox="1"/>
          <p:nvPr/>
        </p:nvSpPr>
        <p:spPr>
          <a:xfrm>
            <a:off x="2992133" y="4790120"/>
            <a:ext cx="30996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HALDAT CONSULTING</a:t>
            </a:r>
          </a:p>
          <a:p>
            <a:r>
              <a:rPr lang="fr-F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77"/>
                <a:cs typeface="Times New Roman" panose="02020603050405020304" pitchFamily="18" charset="0"/>
              </a:rPr>
              <a:t>Cabinet de conseil</a:t>
            </a:r>
            <a:r>
              <a:rPr lang="fr-FR" sz="2000" b="1" dirty="0">
                <a:solidFill>
                  <a:srgbClr val="002060"/>
                </a:solidFill>
                <a:latin typeface="Bradley Hand ITC" panose="03070402050302030203" pitchFamily="66" charset="77"/>
                <a:cs typeface="Times New Roman" panose="02020603050405020304" pitchFamily="18" charset="0"/>
              </a:rPr>
              <a:t> 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RH</a:t>
            </a:r>
          </a:p>
          <a:p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 Humaines</a:t>
            </a:r>
          </a:p>
          <a:p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614BDD-B6C9-0DD9-1D66-BCB1D9C9116E}"/>
              </a:ext>
            </a:extLst>
          </p:cNvPr>
          <p:cNvSpPr txBox="1"/>
          <p:nvPr/>
        </p:nvSpPr>
        <p:spPr>
          <a:xfrm>
            <a:off x="5252432" y="913443"/>
            <a:ext cx="2296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Myriana de Haldat</a:t>
            </a:r>
          </a:p>
          <a:p>
            <a:r>
              <a:rPr lang="fr-FR" sz="2000" b="1" dirty="0">
                <a:solidFill>
                  <a:srgbClr val="002060"/>
                </a:solidFill>
                <a:latin typeface="Bradley Hand ITC" panose="03070402050302030203" pitchFamily="66" charset="77"/>
                <a:cs typeface="Times New Roman" panose="02020603050405020304" pitchFamily="18" charset="0"/>
              </a:rPr>
              <a:t>Dirigeante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06 35 42 10 38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B9978F-1B4E-9CF4-C36D-A85A7BA0C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96" y="1929106"/>
            <a:ext cx="1133728" cy="4260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03A5D-782C-ED41-8702-7AF8FBCB5E2B}"/>
              </a:ext>
            </a:extLst>
          </p:cNvPr>
          <p:cNvSpPr/>
          <p:nvPr/>
        </p:nvSpPr>
        <p:spPr>
          <a:xfrm>
            <a:off x="5099075" y="935095"/>
            <a:ext cx="83323" cy="1420018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4739F4-5E54-380A-42EE-46A47852B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363" y="4790120"/>
            <a:ext cx="1105274" cy="1105274"/>
          </a:xfrm>
          <a:prstGeom prst="rect">
            <a:avLst/>
          </a:prstGeom>
        </p:spPr>
      </p:pic>
      <p:pic>
        <p:nvPicPr>
          <p:cNvPr id="4" name="Image 3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05B29727-B6BB-BF93-5C49-2173F3DDD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18" y="1035487"/>
            <a:ext cx="2821786" cy="1410894"/>
          </a:xfrm>
          <a:prstGeom prst="rect">
            <a:avLst/>
          </a:prstGeom>
        </p:spPr>
      </p:pic>
      <p:pic>
        <p:nvPicPr>
          <p:cNvPr id="12" name="Espace réservé du contenu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CBA717-8D8C-9B70-A2D5-F282099F65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903" b="19497"/>
          <a:stretch/>
        </p:blipFill>
        <p:spPr>
          <a:xfrm>
            <a:off x="735505" y="2483313"/>
            <a:ext cx="1743926" cy="109034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13CBEF5-33BE-ACB1-9FF6-791C520FA1F0}"/>
              </a:ext>
            </a:extLst>
          </p:cNvPr>
          <p:cNvSpPr txBox="1"/>
          <p:nvPr/>
        </p:nvSpPr>
        <p:spPr>
          <a:xfrm>
            <a:off x="755838" y="3931139"/>
            <a:ext cx="297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certification qualité a été délivrée au titre </a:t>
            </a:r>
          </a:p>
          <a:p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catégorie  </a:t>
            </a:r>
            <a:r>
              <a:rPr lang="fr-FR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de formation </a:t>
            </a:r>
          </a:p>
        </p:txBody>
      </p:sp>
    </p:spTree>
    <p:extLst>
      <p:ext uri="{BB962C8B-B14F-4D97-AF65-F5344CB8AC3E}">
        <p14:creationId xmlns:p14="http://schemas.microsoft.com/office/powerpoint/2010/main" val="50555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7FAB5-41F0-9495-1B04-AB367CDD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612FF1-14CD-0DBF-38D6-5FCE5D846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3950" y="3124994"/>
            <a:ext cx="23241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ACE5E-C9EE-0E88-A6F9-2D23C53E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6C0FCFA9-78D3-16CC-7F70-F24089AC9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4" r="51259"/>
          <a:stretch/>
        </p:blipFill>
        <p:spPr>
          <a:xfrm>
            <a:off x="1099283" y="2863760"/>
            <a:ext cx="4698402" cy="1842384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60CF1B-D3FA-0589-967D-56ACB705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85" y="2871996"/>
            <a:ext cx="2010380" cy="15160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C9F93C-11D1-8F4E-50AC-C5260CFBA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83" y="4392883"/>
            <a:ext cx="2095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5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ACE5E-C9EE-0E88-A6F9-2D23C53E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6C0FCFA9-78D3-16CC-7F70-F24089AC9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4" r="51259"/>
          <a:stretch/>
        </p:blipFill>
        <p:spPr>
          <a:xfrm>
            <a:off x="1913109" y="3026940"/>
            <a:ext cx="4698402" cy="1842384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60CF1B-D3FA-0589-967D-56ACB705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511" y="3026940"/>
            <a:ext cx="2010380" cy="15160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241A9AC-8C0A-AC1C-4D59-44C88FDFB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075" y="3026941"/>
            <a:ext cx="631676" cy="15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1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167</Words>
  <Application>Microsoft Macintosh PowerPoint</Application>
  <PresentationFormat>Grand écran</PresentationFormat>
  <Paragraphs>36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Myriana de haldat</dc:creator>
  <cp:lastModifiedBy>Myriana de haldat</cp:lastModifiedBy>
  <cp:revision>4</cp:revision>
  <dcterms:created xsi:type="dcterms:W3CDTF">2022-09-20T15:18:27Z</dcterms:created>
  <dcterms:modified xsi:type="dcterms:W3CDTF">2023-04-27T21:49:56Z</dcterms:modified>
</cp:coreProperties>
</file>